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0BCE-76BC-48E5-A029-1077B7AB1771}" type="datetimeFigureOut">
              <a:rPr lang="en-US" smtClean="0"/>
              <a:pPr/>
              <a:t>2/9/2009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1168-2702-4AD2-B0F3-D10A12E749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0BCE-76BC-48E5-A029-1077B7AB1771}" type="datetimeFigureOut">
              <a:rPr lang="en-US" smtClean="0"/>
              <a:pPr/>
              <a:t>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1168-2702-4AD2-B0F3-D10A12E749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0BCE-76BC-48E5-A029-1077B7AB1771}" type="datetimeFigureOut">
              <a:rPr lang="en-US" smtClean="0"/>
              <a:pPr/>
              <a:t>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1168-2702-4AD2-B0F3-D10A12E749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0BCE-76BC-48E5-A029-1077B7AB1771}" type="datetimeFigureOut">
              <a:rPr lang="en-US" smtClean="0"/>
              <a:pPr/>
              <a:t>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1168-2702-4AD2-B0F3-D10A12E749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0BCE-76BC-48E5-A029-1077B7AB1771}" type="datetimeFigureOut">
              <a:rPr lang="en-US" smtClean="0"/>
              <a:pPr/>
              <a:t>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1168-2702-4AD2-B0F3-D10A12E749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0BCE-76BC-48E5-A029-1077B7AB1771}" type="datetimeFigureOut">
              <a:rPr lang="en-US" smtClean="0"/>
              <a:pPr/>
              <a:t>2/9/2009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1168-2702-4AD2-B0F3-D10A12E749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0BCE-76BC-48E5-A029-1077B7AB1771}" type="datetimeFigureOut">
              <a:rPr lang="en-US" smtClean="0"/>
              <a:pPr/>
              <a:t>2/9/2009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1168-2702-4AD2-B0F3-D10A12E749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0BCE-76BC-48E5-A029-1077B7AB1771}" type="datetimeFigureOut">
              <a:rPr lang="en-US" smtClean="0"/>
              <a:pPr/>
              <a:t>2/9/2009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1168-2702-4AD2-B0F3-D10A12E749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0BCE-76BC-48E5-A029-1077B7AB1771}" type="datetimeFigureOut">
              <a:rPr lang="en-US" smtClean="0"/>
              <a:pPr/>
              <a:t>2/9/2009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1168-2702-4AD2-B0F3-D10A12E749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0BCE-76BC-48E5-A029-1077B7AB1771}" type="datetimeFigureOut">
              <a:rPr lang="en-US" smtClean="0"/>
              <a:pPr/>
              <a:t>2/9/2009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1168-2702-4AD2-B0F3-D10A12E749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0BCE-76BC-48E5-A029-1077B7AB1771}" type="datetimeFigureOut">
              <a:rPr lang="en-US" smtClean="0"/>
              <a:pPr/>
              <a:t>2/9/2009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5FC1168-2702-4AD2-B0F3-D10A12E749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830BCE-76BC-48E5-A029-1077B7AB1771}" type="datetimeFigureOut">
              <a:rPr lang="en-US" smtClean="0"/>
              <a:pPr/>
              <a:t>2/9/2009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5FC1168-2702-4AD2-B0F3-D10A12E7498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Odyssey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558" name="AutoShape 6" descr="http://www.penguin.bookscans.com/images/penguin61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 descr="penguin6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85800"/>
            <a:ext cx="3187700" cy="5397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M&amp;WPoo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914400"/>
            <a:ext cx="4067175" cy="3028950"/>
          </a:xfrm>
          <a:prstGeom prst="rect">
            <a:avLst/>
          </a:prstGeom>
        </p:spPr>
      </p:pic>
      <p:pic>
        <p:nvPicPr>
          <p:cNvPr id="5" name="Picture 4" descr="Scylla_by_GENZOM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533400"/>
            <a:ext cx="3992297" cy="55626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6a00d83451d87169e200e54f5aab748833-800w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609600"/>
            <a:ext cx="4876800" cy="6002215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86200"/>
            <a:ext cx="9372600" cy="1143000"/>
          </a:xfrm>
        </p:spPr>
        <p:txBody>
          <a:bodyPr>
            <a:noAutofit/>
          </a:bodyPr>
          <a:lstStyle/>
          <a:p>
            <a:r>
              <a:rPr lang="en-US" sz="6000" dirty="0" smtClean="0"/>
              <a:t>It begins with</a:t>
            </a:r>
            <a:br>
              <a:rPr lang="en-US" sz="6000" dirty="0" smtClean="0"/>
            </a:br>
            <a:r>
              <a:rPr lang="en-US" sz="6000" dirty="0" smtClean="0"/>
              <a:t>an invocation </a:t>
            </a:r>
            <a:br>
              <a:rPr lang="en-US" sz="6000" dirty="0" smtClean="0"/>
            </a:br>
            <a:r>
              <a:rPr lang="en-US" sz="6000" dirty="0" smtClean="0"/>
              <a:t>to the muse</a:t>
            </a:r>
            <a:endParaRPr lang="en-US" sz="6000" dirty="0"/>
          </a:p>
        </p:txBody>
      </p:sp>
      <p:pic>
        <p:nvPicPr>
          <p:cNvPr id="4" name="Picture 3" descr="muses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304800"/>
            <a:ext cx="3276600" cy="627277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Calliope</a:t>
            </a:r>
            <a:r>
              <a:rPr lang="en-US" dirty="0" smtClean="0"/>
              <a:t>--the muse of epic poetry</a:t>
            </a:r>
          </a:p>
          <a:p>
            <a:r>
              <a:rPr lang="en-US" b="1" dirty="0" smtClean="0"/>
              <a:t>Clio-</a:t>
            </a:r>
            <a:r>
              <a:rPr lang="en-US" dirty="0" smtClean="0"/>
              <a:t>-the muse of history</a:t>
            </a:r>
          </a:p>
          <a:p>
            <a:r>
              <a:rPr lang="en-US" b="1" dirty="0" err="1" smtClean="0"/>
              <a:t>Erato</a:t>
            </a:r>
            <a:r>
              <a:rPr lang="en-US" b="1" dirty="0" smtClean="0"/>
              <a:t>-</a:t>
            </a:r>
            <a:r>
              <a:rPr lang="en-US" dirty="0" smtClean="0"/>
              <a:t>-the muse of love poetry</a:t>
            </a:r>
          </a:p>
          <a:p>
            <a:r>
              <a:rPr lang="en-US" b="1" dirty="0" err="1" smtClean="0"/>
              <a:t>Euterpe</a:t>
            </a:r>
            <a:r>
              <a:rPr lang="en-US" dirty="0" smtClean="0"/>
              <a:t>--the muse of lyric poetry</a:t>
            </a:r>
          </a:p>
          <a:p>
            <a:r>
              <a:rPr lang="en-US" b="1" dirty="0" err="1" smtClean="0"/>
              <a:t>Melpomene</a:t>
            </a:r>
            <a:r>
              <a:rPr lang="en-US" b="1" dirty="0" smtClean="0"/>
              <a:t>-</a:t>
            </a:r>
            <a:r>
              <a:rPr lang="en-US" dirty="0" smtClean="0"/>
              <a:t>-the muse of tragedy</a:t>
            </a:r>
          </a:p>
          <a:p>
            <a:r>
              <a:rPr lang="en-US" b="1" dirty="0" err="1" smtClean="0"/>
              <a:t>Polyhymnia</a:t>
            </a:r>
            <a:r>
              <a:rPr lang="en-US" b="1" dirty="0" smtClean="0"/>
              <a:t>-</a:t>
            </a:r>
            <a:r>
              <a:rPr lang="en-US" dirty="0" smtClean="0"/>
              <a:t>-the muse of songs of praise to the gods</a:t>
            </a:r>
          </a:p>
          <a:p>
            <a:r>
              <a:rPr lang="en-US" b="1" dirty="0" smtClean="0"/>
              <a:t>Terpsichore</a:t>
            </a:r>
            <a:r>
              <a:rPr lang="en-US" dirty="0" smtClean="0"/>
              <a:t>--the muse of choral songs and dance</a:t>
            </a:r>
          </a:p>
          <a:p>
            <a:r>
              <a:rPr lang="en-US" b="1" dirty="0" err="1" smtClean="0"/>
              <a:t>Thalia</a:t>
            </a:r>
            <a:r>
              <a:rPr lang="en-US" b="1" dirty="0" smtClean="0"/>
              <a:t>-</a:t>
            </a:r>
            <a:r>
              <a:rPr lang="en-US" dirty="0" smtClean="0"/>
              <a:t>-the muse of comedy</a:t>
            </a:r>
          </a:p>
          <a:p>
            <a:r>
              <a:rPr lang="en-US" b="1" dirty="0" err="1" smtClean="0"/>
              <a:t>Urania</a:t>
            </a:r>
            <a:r>
              <a:rPr lang="en-US" b="1" dirty="0" smtClean="0"/>
              <a:t>-</a:t>
            </a:r>
            <a:r>
              <a:rPr lang="en-US" dirty="0" smtClean="0"/>
              <a:t>-the muse of astronomy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915400" cy="6019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"Sing to me of the man, Muse, the man of twists and turns</a:t>
            </a:r>
            <a:br>
              <a:rPr lang="en-US" dirty="0" smtClean="0"/>
            </a:br>
            <a:r>
              <a:rPr lang="en-US" dirty="0" smtClean="0"/>
              <a:t>driven time and again off course, once he had plundered</a:t>
            </a:r>
            <a:br>
              <a:rPr lang="en-US" dirty="0" smtClean="0"/>
            </a:br>
            <a:r>
              <a:rPr lang="en-US" dirty="0" smtClean="0"/>
              <a:t>the hallowed heights of Troy.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"Many cities of men he saw and learned their minds, </a:t>
            </a:r>
            <a:br>
              <a:rPr lang="en-US" dirty="0" smtClean="0"/>
            </a:br>
            <a:r>
              <a:rPr lang="en-US" dirty="0" smtClean="0"/>
              <a:t>many pains he suffered, heartsick on the open sea,</a:t>
            </a:r>
            <a:br>
              <a:rPr lang="en-US" dirty="0" smtClean="0"/>
            </a:br>
            <a:r>
              <a:rPr lang="en-US" dirty="0" smtClean="0"/>
              <a:t>fighting to save his life and bring his comrades home.</a:t>
            </a:r>
            <a:br>
              <a:rPr lang="en-US" dirty="0" smtClean="0"/>
            </a:br>
            <a:r>
              <a:rPr lang="en-US" dirty="0" smtClean="0"/>
              <a:t>But he could not save them from disaster, hard as he strove -</a:t>
            </a:r>
          </a:p>
          <a:p>
            <a:r>
              <a:rPr lang="en-US" dirty="0" smtClean="0"/>
              <a:t>the recklessness of their own ways destroyed them all, </a:t>
            </a:r>
            <a:br>
              <a:rPr lang="en-US" dirty="0" smtClean="0"/>
            </a:br>
            <a:r>
              <a:rPr lang="en-US" dirty="0" smtClean="0"/>
              <a:t>the blind fools, they devoured the cattle of the Sun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smtClean="0"/>
              <a:t>the </a:t>
            </a:r>
            <a:r>
              <a:rPr lang="en-US" smtClean="0"/>
              <a:t>Sun god </a:t>
            </a:r>
            <a:r>
              <a:rPr lang="en-US" dirty="0" smtClean="0"/>
              <a:t>blotted out the day of their return.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"Launch out on his story, Muse, daughter of Zeus,</a:t>
            </a:r>
            <a:br>
              <a:rPr lang="en-US" dirty="0" smtClean="0"/>
            </a:br>
            <a:r>
              <a:rPr lang="en-US" dirty="0" smtClean="0"/>
              <a:t>start from where you will - sing for our time too."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 Homer</a:t>
            </a:r>
            <a:endParaRPr lang="en-US" dirty="0"/>
          </a:p>
        </p:txBody>
      </p:sp>
      <p:pic>
        <p:nvPicPr>
          <p:cNvPr id="5" name="Content Placeholder 4" descr="homer_simpson3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4600" y="2051907"/>
            <a:ext cx="4038600" cy="4078987"/>
          </a:xfrm>
        </p:spPr>
      </p:pic>
      <p:sp>
        <p:nvSpPr>
          <p:cNvPr id="26626" name="AutoShape 2" descr="http://studio2628.files.wordpress.com/2008/04/homer_simpson3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the Iliad ends…</a:t>
            </a:r>
            <a:endParaRPr lang="en-US" dirty="0"/>
          </a:p>
        </p:txBody>
      </p:sp>
      <p:pic>
        <p:nvPicPr>
          <p:cNvPr id="4" name="Content Placeholder 3" descr="The Trojan Hors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5960" y="1935163"/>
            <a:ext cx="3551039" cy="473471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Odyssey Begins</a:t>
            </a:r>
            <a:endParaRPr lang="en-US" dirty="0"/>
          </a:p>
        </p:txBody>
      </p:sp>
      <p:pic>
        <p:nvPicPr>
          <p:cNvPr id="4" name="Content Placeholder 3" descr="odyssey_map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2062956"/>
            <a:ext cx="5486400" cy="413385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arge_Odyssey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105" y="1219200"/>
            <a:ext cx="7044612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seid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876800" cy="6701150"/>
          </a:xfrm>
          <a:prstGeom prst="rect">
            <a:avLst/>
          </a:prstGeom>
        </p:spPr>
      </p:pic>
      <p:pic>
        <p:nvPicPr>
          <p:cNvPr id="5" name="Picture 4" descr="neptune~Occultopedi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1143000"/>
            <a:ext cx="2971800" cy="536921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81000"/>
            <a:ext cx="3200400" cy="3345873"/>
          </a:xfrm>
          <a:prstGeom prst="rect">
            <a:avLst/>
          </a:prstGeom>
        </p:spPr>
      </p:pic>
      <p:pic>
        <p:nvPicPr>
          <p:cNvPr id="5" name="Picture 4" descr="battle-of-the-cyclop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733800"/>
            <a:ext cx="3352800" cy="3352800"/>
          </a:xfrm>
          <a:prstGeom prst="rect">
            <a:avLst/>
          </a:prstGeom>
        </p:spPr>
      </p:pic>
      <p:pic>
        <p:nvPicPr>
          <p:cNvPr id="6" name="Picture 5" descr="blindingCyclop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200" y="1752600"/>
            <a:ext cx="5537200" cy="4546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657600" y="609600"/>
            <a:ext cx="472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The Cyclops</a:t>
            </a:r>
            <a:endParaRPr lang="en-US" sz="4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to be confused with…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5400" dirty="0" err="1" smtClean="0"/>
              <a:t>Cyclop</a:t>
            </a:r>
            <a:r>
              <a:rPr lang="en-US" sz="5400" dirty="0" smtClean="0"/>
              <a:t>-</a:t>
            </a:r>
          </a:p>
          <a:p>
            <a:pPr>
              <a:buNone/>
            </a:pPr>
            <a:r>
              <a:rPr lang="en-US" sz="5400" dirty="0" smtClean="0"/>
              <a:t>  kitty!</a:t>
            </a:r>
            <a:endParaRPr lang="en-US" sz="5400" dirty="0"/>
          </a:p>
        </p:txBody>
      </p:sp>
      <p:pic>
        <p:nvPicPr>
          <p:cNvPr id="4" name="Picture 3" descr="cyclops_narrowweb__300x375,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1828800"/>
            <a:ext cx="3810000" cy="47625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what you think!</a:t>
            </a:r>
            <a:endParaRPr lang="en-US" dirty="0"/>
          </a:p>
        </p:txBody>
      </p:sp>
      <p:pic>
        <p:nvPicPr>
          <p:cNvPr id="4" name="Picture 3" descr="OdysseusEscap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2209800"/>
            <a:ext cx="3857625" cy="3810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89</TotalTime>
  <Words>56</Words>
  <Application>Microsoft Office PowerPoint</Application>
  <PresentationFormat>On-screen Show (4:3)</PresentationFormat>
  <Paragraphs>27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The Odyssey</vt:lpstr>
      <vt:lpstr>By Homer</vt:lpstr>
      <vt:lpstr>Where the Iliad ends…</vt:lpstr>
      <vt:lpstr>The Odyssey Begins</vt:lpstr>
      <vt:lpstr>Slide 5</vt:lpstr>
      <vt:lpstr>Slide 6</vt:lpstr>
      <vt:lpstr>Slide 7</vt:lpstr>
      <vt:lpstr>Not to be confused with…</vt:lpstr>
      <vt:lpstr>Not what you think!</vt:lpstr>
      <vt:lpstr>Slide 10</vt:lpstr>
      <vt:lpstr>Slide 11</vt:lpstr>
      <vt:lpstr>It begins with an invocation  to the muse</vt:lpstr>
      <vt:lpstr>The Muses</vt:lpstr>
      <vt:lpstr>Slide 14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Odyssey</dc:title>
  <dc:creator> </dc:creator>
  <cp:lastModifiedBy>marcus.alford</cp:lastModifiedBy>
  <cp:revision>9</cp:revision>
  <dcterms:created xsi:type="dcterms:W3CDTF">2009-02-06T00:15:34Z</dcterms:created>
  <dcterms:modified xsi:type="dcterms:W3CDTF">2009-02-09T13:51:52Z</dcterms:modified>
</cp:coreProperties>
</file>